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69" r:id="rId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149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55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41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548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777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451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0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989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8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43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52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96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7817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710" r="1"/>
          <a:stretch/>
        </p:blipFill>
        <p:spPr>
          <a:xfrm>
            <a:off x="11" y="-36195"/>
            <a:ext cx="6090285" cy="57607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9446"/>
            <a:ext cx="9144000" cy="5262979"/>
          </a:xfrm>
          <a:prstGeom prst="rect">
            <a:avLst/>
          </a:prstGeom>
          <a:solidFill>
            <a:schemeClr val="tx1">
              <a:alpha val="52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2800" b="1" i="1" dirty="0">
                <a:solidFill>
                  <a:prstClr val="white"/>
                </a:solidFill>
              </a:rPr>
              <a:t>WE FALL DOWN </a:t>
            </a:r>
            <a:r>
              <a:rPr lang="en-US" sz="1200" dirty="0">
                <a:solidFill>
                  <a:prstClr val="white"/>
                </a:solidFill>
              </a:rPr>
              <a:t>Chris Tomlin</a:t>
            </a:r>
          </a:p>
          <a:p>
            <a:pPr algn="r"/>
            <a:endParaRPr lang="en-US" sz="2800" dirty="0">
              <a:solidFill>
                <a:prstClr val="black"/>
              </a:solidFill>
            </a:endParaRP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We fall down, we lay our crowns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At the feet of Jesus;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The greatness of His mercy and love,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At the feet of Jesus.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we cry holy, holy, holy, 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we cry holy, holy, holy, 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we cry holy, </a:t>
            </a:r>
            <a:r>
              <a:rPr lang="en-US" sz="4000" b="1" dirty="0" smtClean="0">
                <a:solidFill>
                  <a:prstClr val="white"/>
                </a:solidFill>
              </a:rPr>
              <a:t>holy, </a:t>
            </a:r>
            <a:r>
              <a:rPr lang="en-US" sz="4000" b="1" dirty="0">
                <a:solidFill>
                  <a:prstClr val="white"/>
                </a:solidFill>
              </a:rPr>
              <a:t>holy is the Lamb</a:t>
            </a:r>
            <a:r>
              <a:rPr lang="en-US" sz="4000" b="1" i="1" dirty="0">
                <a:solidFill>
                  <a:prstClr val="white"/>
                </a:solidFill>
              </a:rPr>
              <a:t>. </a:t>
            </a:r>
            <a:endParaRPr lang="en-US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49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</Words>
  <Application>Microsoft Office PowerPoint</Application>
  <PresentationFormat>On-screen Show (16:10)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2_Office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is the Lord Michael W Smith ccli 1149</dc:title>
  <dc:creator>Projection</dc:creator>
  <cp:lastModifiedBy>Bruce</cp:lastModifiedBy>
  <cp:revision>6</cp:revision>
  <dcterms:created xsi:type="dcterms:W3CDTF">2014-07-06T13:09:27Z</dcterms:created>
  <dcterms:modified xsi:type="dcterms:W3CDTF">2014-07-29T23:37:38Z</dcterms:modified>
</cp:coreProperties>
</file>