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2" r:id="rId3"/>
    <p:sldId id="257" r:id="rId4"/>
    <p:sldId id="258" r:id="rId5"/>
    <p:sldId id="259" r:id="rId6"/>
    <p:sldId id="260" r:id="rId7"/>
    <p:sldId id="261" r:id="rId8"/>
    <p:sldId id="262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021" autoAdjust="0"/>
    <p:restoredTop sz="94660"/>
  </p:normalViewPr>
  <p:slideViewPr>
    <p:cSldViewPr>
      <p:cViewPr varScale="1">
        <p:scale>
          <a:sx n="78" d="100"/>
          <a:sy n="78" d="100"/>
        </p:scale>
        <p:origin x="-1068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451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315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791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67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1469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68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8780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147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308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6302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5428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552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4334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233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230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18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18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579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40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785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662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38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773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708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036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E1B36-8F29-4310-94EB-482B9C05F5F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21802-01DE-4284-93DC-8FF2A63D5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42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27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27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27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662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30478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"/>
            <a:ext cx="8229600" cy="9525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You Are My King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050131"/>
            <a:ext cx="84834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prstClr val="black"/>
                </a:solidFill>
              </a:rPr>
              <a:t>I’m forgiven because You were forsaken</a:t>
            </a:r>
          </a:p>
          <a:p>
            <a:pPr algn="ctr"/>
            <a:r>
              <a:rPr lang="en-US" sz="3600" dirty="0">
                <a:solidFill>
                  <a:prstClr val="black"/>
                </a:solidFill>
              </a:rPr>
              <a:t>I’m accepted, You were condemned</a:t>
            </a:r>
          </a:p>
          <a:p>
            <a:pPr algn="ctr"/>
            <a:r>
              <a:rPr lang="en-US" sz="3600" dirty="0">
                <a:solidFill>
                  <a:prstClr val="black"/>
                </a:solidFill>
              </a:rPr>
              <a:t>I’m alive and well. Your Spirit lives within me</a:t>
            </a:r>
          </a:p>
          <a:p>
            <a:pPr algn="ctr"/>
            <a:r>
              <a:rPr lang="en-US" sz="3600" dirty="0">
                <a:solidFill>
                  <a:prstClr val="black"/>
                </a:solidFill>
              </a:rPr>
              <a:t>Because You died and rose again</a:t>
            </a:r>
          </a:p>
        </p:txBody>
      </p:sp>
    </p:spTree>
    <p:extLst>
      <p:ext uri="{BB962C8B-B14F-4D97-AF65-F5344CB8AC3E}">
        <p14:creationId xmlns:p14="http://schemas.microsoft.com/office/powerpoint/2010/main" xmlns="" val="107730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334" y="647700"/>
            <a:ext cx="839242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</a:rPr>
              <a:t>Amazing love how can it be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That You my King would die for me?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Amazing love I know it’s true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And it’s my joy to honor You</a:t>
            </a:r>
          </a:p>
        </p:txBody>
      </p:sp>
    </p:spTree>
    <p:extLst>
      <p:ext uri="{BB962C8B-B14F-4D97-AF65-F5344CB8AC3E}">
        <p14:creationId xmlns:p14="http://schemas.microsoft.com/office/powerpoint/2010/main" xmlns="" val="347332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07" y="571500"/>
            <a:ext cx="8964313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dirty="0">
                <a:solidFill>
                  <a:prstClr val="black"/>
                </a:solidFill>
              </a:rPr>
              <a:t>I’m forgiven because You were forsaken</a:t>
            </a:r>
          </a:p>
          <a:p>
            <a:pPr algn="ctr"/>
            <a:r>
              <a:rPr lang="en-US" sz="3800" dirty="0">
                <a:solidFill>
                  <a:prstClr val="black"/>
                </a:solidFill>
              </a:rPr>
              <a:t>I’m accepted, You were condemned</a:t>
            </a:r>
          </a:p>
          <a:p>
            <a:pPr algn="ctr"/>
            <a:r>
              <a:rPr lang="en-US" sz="3800" dirty="0">
                <a:solidFill>
                  <a:prstClr val="black"/>
                </a:solidFill>
              </a:rPr>
              <a:t>I’m alive and well. Your Spirit lives within me</a:t>
            </a:r>
          </a:p>
          <a:p>
            <a:pPr algn="ctr"/>
            <a:r>
              <a:rPr lang="en-US" sz="3800" dirty="0">
                <a:solidFill>
                  <a:prstClr val="black"/>
                </a:solidFill>
              </a:rPr>
              <a:t>Because You died and rose again</a:t>
            </a:r>
          </a:p>
        </p:txBody>
      </p:sp>
    </p:spTree>
    <p:extLst>
      <p:ext uri="{BB962C8B-B14F-4D97-AF65-F5344CB8AC3E}">
        <p14:creationId xmlns:p14="http://schemas.microsoft.com/office/powerpoint/2010/main" xmlns="" val="23205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334" y="647700"/>
            <a:ext cx="839242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</a:rPr>
              <a:t>Amazing love how can it be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That You my King would die for me?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Amazing love I know it’s true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And it’s my joy to honor You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In all I do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I honor You</a:t>
            </a:r>
          </a:p>
        </p:txBody>
      </p:sp>
    </p:spTree>
    <p:extLst>
      <p:ext uri="{BB962C8B-B14F-4D97-AF65-F5344CB8AC3E}">
        <p14:creationId xmlns:p14="http://schemas.microsoft.com/office/powerpoint/2010/main" xmlns="" val="303837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2590" y="647700"/>
            <a:ext cx="528792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</a:rPr>
              <a:t>You are my King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You are my King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Jesus, You are my King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Oh, You are my King</a:t>
            </a:r>
          </a:p>
          <a:p>
            <a:pPr algn="ctr"/>
            <a:endParaRPr lang="en-US" sz="4400" dirty="0">
              <a:solidFill>
                <a:prstClr val="black"/>
              </a:solidFill>
            </a:endParaRP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(2x)</a:t>
            </a:r>
          </a:p>
        </p:txBody>
      </p:sp>
    </p:spTree>
    <p:extLst>
      <p:ext uri="{BB962C8B-B14F-4D97-AF65-F5344CB8AC3E}">
        <p14:creationId xmlns:p14="http://schemas.microsoft.com/office/powerpoint/2010/main" xmlns="" val="332105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334" y="647700"/>
            <a:ext cx="839242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</a:rPr>
              <a:t>Amazing love how can it be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That You my King would die for me?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Amazing love I know it’s true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And it’s my joy to honor You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In all I do</a:t>
            </a:r>
          </a:p>
          <a:p>
            <a:pPr algn="ctr"/>
            <a:r>
              <a:rPr lang="en-US" sz="4400" dirty="0">
                <a:solidFill>
                  <a:prstClr val="black"/>
                </a:solidFill>
              </a:rPr>
              <a:t>I honor You</a:t>
            </a:r>
          </a:p>
        </p:txBody>
      </p:sp>
    </p:spTree>
    <p:extLst>
      <p:ext uri="{BB962C8B-B14F-4D97-AF65-F5344CB8AC3E}">
        <p14:creationId xmlns:p14="http://schemas.microsoft.com/office/powerpoint/2010/main" xmlns="" val="369573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181</Words>
  <Application>Microsoft Office PowerPoint</Application>
  <PresentationFormat>On-screen Show (16:10)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21_Office Theme</vt:lpstr>
      <vt:lpstr>Slide 1</vt:lpstr>
      <vt:lpstr>You Are My King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4</cp:revision>
  <dcterms:created xsi:type="dcterms:W3CDTF">2014-03-23T13:27:57Z</dcterms:created>
  <dcterms:modified xsi:type="dcterms:W3CDTF">2014-07-30T01:05:17Z</dcterms:modified>
</cp:coreProperties>
</file>