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4" r:id="rId3"/>
    <p:sldId id="265" r:id="rId4"/>
    <p:sldId id="266" r:id="rId5"/>
    <p:sldId id="267" r:id="rId6"/>
    <p:sldId id="268" r:id="rId7"/>
    <p:sldId id="269" r:id="rId8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093" autoAdjust="0"/>
    <p:restoredTop sz="94660"/>
  </p:normalViewPr>
  <p:slideViewPr>
    <p:cSldViewPr>
      <p:cViewPr varScale="1">
        <p:scale>
          <a:sx n="78" d="100"/>
          <a:sy n="78" d="100"/>
        </p:scale>
        <p:origin x="-1140" y="-84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744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B4706-00B7-4AD4-8B97-CA5754AC01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846E-5895-4CA2-AA4B-9D1D8A4F2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8320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B4706-00B7-4AD4-8B97-CA5754AC01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846E-5895-4CA2-AA4B-9D1D8A4F2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1001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9254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9254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B4706-00B7-4AD4-8B97-CA5754AC01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846E-5895-4CA2-AA4B-9D1D8A4F2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5448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400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32BB-10BA-4906-ACD2-F8501B27BE9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E67D7-EEF8-4DFD-ABA3-454DB609558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3429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32BB-10BA-4906-ACD2-F8501B27BE9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E67D7-EEF8-4DFD-ABA3-454DB609558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1347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32BB-10BA-4906-ACD2-F8501B27BE9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E67D7-EEF8-4DFD-ABA3-454DB609558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9188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32BB-10BA-4906-ACD2-F8501B27BE9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E67D7-EEF8-4DFD-ABA3-454DB609558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2053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32BB-10BA-4906-ACD2-F8501B27BE9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E67D7-EEF8-4DFD-ABA3-454DB609558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4936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32BB-10BA-4906-ACD2-F8501B27BE9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E67D7-EEF8-4DFD-ABA3-454DB609558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75551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32BB-10BA-4906-ACD2-F8501B27BE9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E67D7-EEF8-4DFD-ABA3-454DB609558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63805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32BB-10BA-4906-ACD2-F8501B27BE9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E67D7-EEF8-4DFD-ABA3-454DB609558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1428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B4706-00B7-4AD4-8B97-CA5754AC01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846E-5895-4CA2-AA4B-9D1D8A4F2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7765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32BB-10BA-4906-ACD2-F8501B27BE9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E67D7-EEF8-4DFD-ABA3-454DB609558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33578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32BB-10BA-4906-ACD2-F8501B27BE9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E67D7-EEF8-4DFD-ABA3-454DB609558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77376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F32BB-10BA-4906-ACD2-F8501B27BE9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E67D7-EEF8-4DFD-ABA3-454DB6095584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8733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B4706-00B7-4AD4-8B97-CA5754AC01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846E-5895-4CA2-AA4B-9D1D8A4F2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9677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B4706-00B7-4AD4-8B97-CA5754AC01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846E-5895-4CA2-AA4B-9D1D8A4F2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0486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B4706-00B7-4AD4-8B97-CA5754AC01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846E-5895-4CA2-AA4B-9D1D8A4F2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5567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B4706-00B7-4AD4-8B97-CA5754AC01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846E-5895-4CA2-AA4B-9D1D8A4F2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2896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B4706-00B7-4AD4-8B97-CA5754AC01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846E-5895-4CA2-AA4B-9D1D8A4F2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2862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B4706-00B7-4AD4-8B97-CA5754AC01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846E-5895-4CA2-AA4B-9D1D8A4F2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1946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B4706-00B7-4AD4-8B97-CA5754AC01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6846E-5895-4CA2-AA4B-9D1D8A4F2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2888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7348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B4706-00B7-4AD4-8B97-CA5754AC01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7348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7348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6846E-5895-4CA2-AA4B-9D1D8A4F297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3211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7004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F32BB-10BA-4906-ACD2-F8501B27BE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7/29/2014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7004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7004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E67D7-EEF8-4DFD-ABA3-454DB60955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7582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</p:spPr>
      </p:pic>
    </p:spTree>
    <p:extLst>
      <p:ext uri="{BB962C8B-B14F-4D97-AF65-F5344CB8AC3E}">
        <p14:creationId xmlns:p14="http://schemas.microsoft.com/office/powerpoint/2010/main" xmlns="" val="142565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                                            Your Love O Lord </a:t>
            </a:r>
            <a:r>
              <a:rPr lang="en-US" sz="1200" dirty="0" smtClean="0">
                <a:solidFill>
                  <a:schemeClr val="bg1"/>
                </a:solidFill>
              </a:rPr>
              <a:t>Powel, Avery, Carr, Lee, Anderson ccli 1894255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76300"/>
            <a:ext cx="9144000" cy="47625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Your love O Lord reaches to the heavens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Your faithfulness stretches to the sky</a:t>
            </a:r>
          </a:p>
          <a:p>
            <a:pPr marL="0" indent="0" algn="ctr">
              <a:buNone/>
            </a:pPr>
            <a:endParaRPr lang="en-US" sz="40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Your righteousness 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is like the mighty mountains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Your justice flows like the ocean’s tide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268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                                            Your Love O Lord </a:t>
            </a:r>
            <a:r>
              <a:rPr lang="en-US" sz="1200" dirty="0" smtClean="0">
                <a:solidFill>
                  <a:schemeClr val="bg1"/>
                </a:solidFill>
              </a:rPr>
              <a:t>Powel, Avery, Carr, Lee, Anderson ccli 1894255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76300"/>
            <a:ext cx="9144000" cy="47625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I will lift my voice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To worship You my king</a:t>
            </a:r>
          </a:p>
          <a:p>
            <a:pPr marL="0" indent="0" algn="ctr">
              <a:buNone/>
            </a:pPr>
            <a:endParaRPr lang="en-US" sz="40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40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I will find my strength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In the shadow of Your wings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259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                                            Your Love O Lord </a:t>
            </a:r>
            <a:r>
              <a:rPr lang="en-US" sz="1200" dirty="0" smtClean="0">
                <a:solidFill>
                  <a:schemeClr val="bg1"/>
                </a:solidFill>
              </a:rPr>
              <a:t>Powel, Avery, Carr, Lee, Anderson ccli 1894255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76300"/>
            <a:ext cx="9144000" cy="47625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Your love O Lord reaches to the heavens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Your faithfulness stretches to the sky</a:t>
            </a:r>
          </a:p>
          <a:p>
            <a:pPr marL="0" indent="0" algn="ctr">
              <a:buNone/>
            </a:pPr>
            <a:endParaRPr lang="en-US" sz="40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Your righteousness 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is like the mighty mountains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Your justice flows like the ocean’s tide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587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                                            Your Love O Lord </a:t>
            </a:r>
            <a:r>
              <a:rPr lang="en-US" sz="1200" dirty="0" smtClean="0">
                <a:solidFill>
                  <a:schemeClr val="bg1"/>
                </a:solidFill>
              </a:rPr>
              <a:t>Powel, Avery, Carr, Lee, Anderson ccli 1894255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76300"/>
            <a:ext cx="9144000" cy="47625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I will lift my voice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To worship You my king</a:t>
            </a:r>
          </a:p>
          <a:p>
            <a:pPr marL="0" indent="0" algn="ctr">
              <a:buNone/>
            </a:pPr>
            <a:endParaRPr lang="en-US" sz="40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40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I will find my strength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In the shadow of Your wings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653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                                            Your Love O Lord </a:t>
            </a:r>
            <a:r>
              <a:rPr lang="en-US" sz="1200" dirty="0" smtClean="0">
                <a:solidFill>
                  <a:schemeClr val="bg1"/>
                </a:solidFill>
              </a:rPr>
              <a:t>Powel, Avery, Carr, Lee, Anderson ccli 1894255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2639"/>
            <a:ext cx="9144000" cy="47625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Your love O Lord 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reaches to the heavens</a:t>
            </a:r>
          </a:p>
          <a:p>
            <a:pPr marL="0" indent="0" algn="ctr">
              <a:buNone/>
            </a:pPr>
            <a:endParaRPr lang="en-US" sz="40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40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Your faithfulness 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bg1"/>
                </a:solidFill>
              </a:rPr>
              <a:t>stretches to the sky</a:t>
            </a:r>
          </a:p>
        </p:txBody>
      </p:sp>
    </p:spTree>
    <p:extLst>
      <p:ext uri="{BB962C8B-B14F-4D97-AF65-F5344CB8AC3E}">
        <p14:creationId xmlns:p14="http://schemas.microsoft.com/office/powerpoint/2010/main" xmlns="" val="133887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192</Words>
  <Application>Microsoft Office PowerPoint</Application>
  <PresentationFormat>On-screen Show (16:10)</PresentationFormat>
  <Paragraphs>35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15_Office Theme</vt:lpstr>
      <vt:lpstr>41_Office Theme</vt:lpstr>
      <vt:lpstr>Slide 1</vt:lpstr>
      <vt:lpstr>                                            Your Love O Lord Powel, Avery, Carr, Lee, Anderson ccli 1894255</vt:lpstr>
      <vt:lpstr>                                            Your Love O Lord Powel, Avery, Carr, Lee, Anderson ccli 1894255</vt:lpstr>
      <vt:lpstr>                                            Your Love O Lord Powel, Avery, Carr, Lee, Anderson ccli 1894255</vt:lpstr>
      <vt:lpstr>                                            Your Love O Lord Powel, Avery, Carr, Lee, Anderson ccli 1894255</vt:lpstr>
      <vt:lpstr>                                            Your Love O Lord Powel, Avery, Carr, Lee, Anderson ccli 1894255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Projection</dc:creator>
  <cp:lastModifiedBy>Bruce</cp:lastModifiedBy>
  <cp:revision>11</cp:revision>
  <dcterms:created xsi:type="dcterms:W3CDTF">2014-05-14T22:41:09Z</dcterms:created>
  <dcterms:modified xsi:type="dcterms:W3CDTF">2014-07-30T00:35:19Z</dcterms:modified>
</cp:coreProperties>
</file>