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6" r:id="rId2"/>
  </p:sldMasterIdLst>
  <p:sldIdLst>
    <p:sldId id="286" r:id="rId3"/>
    <p:sldId id="279" r:id="rId4"/>
    <p:sldId id="280" r:id="rId5"/>
    <p:sldId id="281" r:id="rId6"/>
    <p:sldId id="282" r:id="rId7"/>
    <p:sldId id="283" r:id="rId8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852" y="-84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400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F32BB-10BA-4906-ACD2-F8501B27BE9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E67D7-EEF8-4DFD-ABA3-454DB609558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9521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F32BB-10BA-4906-ACD2-F8501B27BE9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E67D7-EEF8-4DFD-ABA3-454DB609558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134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F32BB-10BA-4906-ACD2-F8501B27BE9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E67D7-EEF8-4DFD-ABA3-454DB609558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59979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571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9B64-3C38-406E-B72C-2142AD93B4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626C-7EF0-4801-9B08-461B1FDD31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5406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9B64-3C38-406E-B72C-2142AD93B4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626C-7EF0-4801-9B08-461B1FDD31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70583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9B64-3C38-406E-B72C-2142AD93B4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626C-7EF0-4801-9B08-461B1FDD31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79109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9B64-3C38-406E-B72C-2142AD93B4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626C-7EF0-4801-9B08-461B1FDD31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37316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3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279263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9B64-3C38-406E-B72C-2142AD93B4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626C-7EF0-4801-9B08-461B1FDD31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08996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9B64-3C38-406E-B72C-2142AD93B4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626C-7EF0-4801-9B08-461B1FDD31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35597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9B64-3C38-406E-B72C-2142AD93B4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626C-7EF0-4801-9B08-461B1FDD31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86678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2754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195920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9B64-3C38-406E-B72C-2142AD93B4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626C-7EF0-4801-9B08-461B1FDD31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3919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F32BB-10BA-4906-ACD2-F8501B27BE9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E67D7-EEF8-4DFD-ABA3-454DB609558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22638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9B64-3C38-406E-B72C-2142AD93B4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626C-7EF0-4801-9B08-461B1FDD31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77988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9B64-3C38-406E-B72C-2142AD93B4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626C-7EF0-4801-9B08-461B1FDD31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22854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9081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9081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9B64-3C38-406E-B72C-2142AD93B4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626C-7EF0-4801-9B08-461B1FDD31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4764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F32BB-10BA-4906-ACD2-F8501B27BE9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E67D7-EEF8-4DFD-ABA3-454DB609558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4106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F32BB-10BA-4906-ACD2-F8501B27BE9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E67D7-EEF8-4DFD-ABA3-454DB609558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7244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3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279263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F32BB-10BA-4906-ACD2-F8501B27BE9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E67D7-EEF8-4DFD-ABA3-454DB609558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9226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F32BB-10BA-4906-ACD2-F8501B27BE9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E67D7-EEF8-4DFD-ABA3-454DB609558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6186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F32BB-10BA-4906-ACD2-F8501B27BE9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E67D7-EEF8-4DFD-ABA3-454DB609558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0383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2754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195920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F32BB-10BA-4906-ACD2-F8501B27BE9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E67D7-EEF8-4DFD-ABA3-454DB609558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4582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F32BB-10BA-4906-ACD2-F8501B27BE9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E67D7-EEF8-4DFD-ABA3-454DB609558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5279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7004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F32BB-10BA-4906-ACD2-F8501B27BE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7004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7004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E67D7-EEF8-4DFD-ABA3-454DB60955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4839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7175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DD9B64-3C38-406E-B72C-2142AD93B4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7175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7175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3626C-7EF0-4801-9B08-461B1FDD31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0345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5715000"/>
          </a:xfrm>
        </p:spPr>
      </p:pic>
    </p:spTree>
    <p:extLst>
      <p:ext uri="{BB962C8B-B14F-4D97-AF65-F5344CB8AC3E}">
        <p14:creationId xmlns:p14="http://schemas.microsoft.com/office/powerpoint/2010/main" xmlns="" val="241200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1033810"/>
            <a:ext cx="91440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u="sng" dirty="0">
                <a:solidFill>
                  <a:prstClr val="black"/>
                </a:solidFill>
              </a:rPr>
              <a:t>YOUR NAME IS HOLY</a:t>
            </a:r>
          </a:p>
          <a:p>
            <a:r>
              <a:rPr lang="en-US" sz="1200" dirty="0">
                <a:solidFill>
                  <a:prstClr val="black"/>
                </a:solidFill>
              </a:rPr>
              <a:t>Jeff </a:t>
            </a:r>
            <a:r>
              <a:rPr lang="en-US" sz="1200" dirty="0" err="1">
                <a:solidFill>
                  <a:prstClr val="black"/>
                </a:solidFill>
              </a:rPr>
              <a:t>Deyo</a:t>
            </a:r>
            <a:r>
              <a:rPr lang="en-US" sz="1200" dirty="0">
                <a:solidFill>
                  <a:prstClr val="black"/>
                </a:solidFill>
              </a:rPr>
              <a:t>  ccli 4248822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sz="4000" b="1" dirty="0">
                <a:solidFill>
                  <a:prstClr val="black"/>
                </a:solidFill>
              </a:rPr>
              <a:t>You're glorious magnificent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Your name is holy </a:t>
            </a:r>
            <a:r>
              <a:rPr lang="en-US" sz="4000" b="1" dirty="0" err="1">
                <a:solidFill>
                  <a:prstClr val="black"/>
                </a:solidFill>
              </a:rPr>
              <a:t>holy</a:t>
            </a:r>
            <a:endParaRPr lang="en-US" sz="4000" b="1" dirty="0">
              <a:solidFill>
                <a:prstClr val="black"/>
              </a:solidFill>
            </a:endParaRPr>
          </a:p>
          <a:p>
            <a:r>
              <a:rPr lang="en-US" sz="4000" b="1" dirty="0">
                <a:solidFill>
                  <a:prstClr val="black"/>
                </a:solidFill>
              </a:rPr>
              <a:t>You're wonderful spectacular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Your name is holy </a:t>
            </a:r>
            <a:r>
              <a:rPr lang="en-US" sz="4000" b="1" dirty="0" err="1">
                <a:solidFill>
                  <a:prstClr val="black"/>
                </a:solidFill>
              </a:rPr>
              <a:t>holy</a:t>
            </a:r>
            <a:endParaRPr lang="en-US" sz="40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328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98500"/>
            <a:ext cx="9144000" cy="5016758"/>
          </a:xfrm>
          <a:prstGeom prst="rect">
            <a:avLst/>
          </a:prstGeom>
          <a:solidFill>
            <a:schemeClr val="bg1">
              <a:alpha val="48000"/>
            </a:schemeClr>
          </a:solidFill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prstClr val="black"/>
                </a:solidFill>
              </a:rPr>
              <a:t>I searched the world, To find true love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And now I know Your name</a:t>
            </a:r>
          </a:p>
          <a:p>
            <a:endParaRPr lang="en-US" sz="4000" b="1" dirty="0">
              <a:solidFill>
                <a:prstClr val="black"/>
              </a:solidFill>
            </a:endParaRPr>
          </a:p>
          <a:p>
            <a:r>
              <a:rPr lang="en-US" sz="4000" b="1" dirty="0">
                <a:solidFill>
                  <a:prstClr val="black"/>
                </a:solidFill>
              </a:rPr>
              <a:t>I find my freedom in Your name, Jesus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I find my power in the name, Of Jesus</a:t>
            </a:r>
          </a:p>
          <a:p>
            <a:endParaRPr lang="en-US" sz="4000" b="1" dirty="0">
              <a:solidFill>
                <a:prstClr val="black"/>
              </a:solidFill>
            </a:endParaRPr>
          </a:p>
          <a:p>
            <a:r>
              <a:rPr lang="en-US" sz="4000" b="1" dirty="0">
                <a:solidFill>
                  <a:prstClr val="black"/>
                </a:solidFill>
              </a:rPr>
              <a:t>Your name is truth, Your name is life, 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Your name is holy </a:t>
            </a:r>
            <a:r>
              <a:rPr lang="en-US" sz="4000" b="1" dirty="0" err="1">
                <a:solidFill>
                  <a:prstClr val="black"/>
                </a:solidFill>
              </a:rPr>
              <a:t>holy</a:t>
            </a:r>
            <a:r>
              <a:rPr lang="en-US" sz="4000" b="1" dirty="0">
                <a:solidFill>
                  <a:prstClr val="black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92335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2189214"/>
            <a:ext cx="9144000" cy="2554545"/>
          </a:xfrm>
          <a:prstGeom prst="rect">
            <a:avLst/>
          </a:prstGeom>
          <a:solidFill>
            <a:schemeClr val="bg1">
              <a:alpha val="48000"/>
            </a:schemeClr>
          </a:solidFill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prstClr val="black"/>
                </a:solidFill>
              </a:rPr>
              <a:t>You're beautiful untouchable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Your name is holy </a:t>
            </a:r>
            <a:r>
              <a:rPr lang="en-US" sz="4000" b="1" dirty="0" err="1">
                <a:solidFill>
                  <a:prstClr val="black"/>
                </a:solidFill>
              </a:rPr>
              <a:t>holy</a:t>
            </a:r>
            <a:endParaRPr lang="en-US" sz="4000" b="1" dirty="0">
              <a:solidFill>
                <a:prstClr val="black"/>
              </a:solidFill>
            </a:endParaRPr>
          </a:p>
          <a:p>
            <a:r>
              <a:rPr lang="en-US" sz="4000" b="1" dirty="0">
                <a:solidFill>
                  <a:prstClr val="black"/>
                </a:solidFill>
              </a:rPr>
              <a:t>You're marvelous extravagant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Your name is holy </a:t>
            </a:r>
            <a:r>
              <a:rPr lang="en-US" sz="4000" b="1" dirty="0" err="1">
                <a:solidFill>
                  <a:prstClr val="black"/>
                </a:solidFill>
              </a:rPr>
              <a:t>holy</a:t>
            </a:r>
            <a:endParaRPr lang="en-US" sz="40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471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98500"/>
            <a:ext cx="9144000" cy="5016758"/>
          </a:xfrm>
          <a:prstGeom prst="rect">
            <a:avLst/>
          </a:prstGeom>
          <a:solidFill>
            <a:schemeClr val="bg1">
              <a:alpha val="48000"/>
            </a:schemeClr>
          </a:solidFill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prstClr val="black"/>
                </a:solidFill>
              </a:rPr>
              <a:t>I searched the world, To know real joy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And now I know Your name</a:t>
            </a:r>
          </a:p>
          <a:p>
            <a:endParaRPr lang="en-US" sz="4000" b="1" dirty="0">
              <a:solidFill>
                <a:prstClr val="black"/>
              </a:solidFill>
            </a:endParaRPr>
          </a:p>
          <a:p>
            <a:r>
              <a:rPr lang="en-US" sz="4000" b="1" dirty="0">
                <a:solidFill>
                  <a:prstClr val="black"/>
                </a:solidFill>
              </a:rPr>
              <a:t>I find my healing in Your name, Jesus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I find my passion in the name, Of Jesus</a:t>
            </a:r>
          </a:p>
          <a:p>
            <a:endParaRPr lang="en-US" sz="4000" b="1" dirty="0">
              <a:solidFill>
                <a:prstClr val="black"/>
              </a:solidFill>
            </a:endParaRPr>
          </a:p>
          <a:p>
            <a:r>
              <a:rPr lang="en-US" sz="4000" b="1" dirty="0">
                <a:solidFill>
                  <a:prstClr val="black"/>
                </a:solidFill>
              </a:rPr>
              <a:t>Your name is hope, Your name is peace, Your name is holy </a:t>
            </a:r>
            <a:r>
              <a:rPr lang="en-US" sz="4000" b="1" dirty="0" err="1">
                <a:solidFill>
                  <a:prstClr val="black"/>
                </a:solidFill>
              </a:rPr>
              <a:t>holy</a:t>
            </a:r>
            <a:r>
              <a:rPr lang="en-US" sz="4000" b="1" dirty="0">
                <a:solidFill>
                  <a:prstClr val="black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38222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1135201"/>
            <a:ext cx="9144000" cy="3170099"/>
          </a:xfrm>
          <a:prstGeom prst="rect">
            <a:avLst/>
          </a:prstGeom>
          <a:solidFill>
            <a:schemeClr val="bg1">
              <a:alpha val="48000"/>
            </a:schemeClr>
          </a:solidFill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prstClr val="black"/>
                </a:solidFill>
              </a:rPr>
              <a:t>Holy, holy, holy</a:t>
            </a:r>
          </a:p>
          <a:p>
            <a:endParaRPr lang="en-US" sz="4000" b="1" dirty="0" smtClean="0">
              <a:solidFill>
                <a:prstClr val="black"/>
              </a:solidFill>
            </a:endParaRPr>
          </a:p>
          <a:p>
            <a:r>
              <a:rPr lang="en-US" sz="4000" b="1" dirty="0" smtClean="0">
                <a:solidFill>
                  <a:prstClr val="black"/>
                </a:solidFill>
              </a:rPr>
              <a:t>I </a:t>
            </a:r>
            <a:r>
              <a:rPr lang="en-US" sz="4000" b="1" dirty="0">
                <a:solidFill>
                  <a:prstClr val="black"/>
                </a:solidFill>
              </a:rPr>
              <a:t>searched the world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To know real love, 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And now I know Your Name</a:t>
            </a:r>
          </a:p>
        </p:txBody>
      </p:sp>
    </p:spTree>
    <p:extLst>
      <p:ext uri="{BB962C8B-B14F-4D97-AF65-F5344CB8AC3E}">
        <p14:creationId xmlns:p14="http://schemas.microsoft.com/office/powerpoint/2010/main" xmlns="" val="59885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0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160</Words>
  <Application>Microsoft Office PowerPoint</Application>
  <PresentationFormat>On-screen Show (16:10)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40_Office Theme</vt:lpstr>
      <vt:lpstr>25_Office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Great is the Lord Michael W Smith ccli 1149</dc:title>
  <dc:creator>Projection</dc:creator>
  <cp:lastModifiedBy>Bruce</cp:lastModifiedBy>
  <cp:revision>7</cp:revision>
  <dcterms:created xsi:type="dcterms:W3CDTF">2014-07-06T13:09:27Z</dcterms:created>
  <dcterms:modified xsi:type="dcterms:W3CDTF">2014-07-29T23:38:27Z</dcterms:modified>
</cp:coreProperties>
</file>