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86" r:id="rId3"/>
    <p:sldId id="279" r:id="rId4"/>
    <p:sldId id="280" r:id="rId5"/>
    <p:sldId id="281" r:id="rId6"/>
    <p:sldId id="282" r:id="rId7"/>
    <p:sldId id="283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952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1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5997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57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406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058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910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731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899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559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8667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91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2638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798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2285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081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081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476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10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24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22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18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038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58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32BB-10BA-4906-ACD2-F8501B27BE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67D7-EEF8-4DFD-ABA3-454DB609558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527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F32BB-10BA-4906-ACD2-F8501B27BE9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E67D7-EEF8-4DFD-ABA3-454DB60955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83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17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17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17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3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4120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03381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>
                <a:solidFill>
                  <a:prstClr val="black"/>
                </a:solidFill>
              </a:rPr>
              <a:t>YOUR NAME IS HOLY</a:t>
            </a:r>
          </a:p>
          <a:p>
            <a:r>
              <a:rPr lang="en-US" sz="1200" dirty="0">
                <a:solidFill>
                  <a:prstClr val="black"/>
                </a:solidFill>
              </a:rPr>
              <a:t>Jeff </a:t>
            </a:r>
            <a:r>
              <a:rPr lang="en-US" sz="1200" dirty="0" err="1">
                <a:solidFill>
                  <a:prstClr val="black"/>
                </a:solidFill>
              </a:rPr>
              <a:t>Deyo</a:t>
            </a:r>
            <a:r>
              <a:rPr lang="en-US" sz="1200" dirty="0">
                <a:solidFill>
                  <a:prstClr val="black"/>
                </a:solidFill>
              </a:rPr>
              <a:t>  ccli 4248822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You're glorious magnificent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You're wonderful spectacular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2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98500"/>
            <a:ext cx="9144000" cy="5016758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I searched the world, To find true love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now I know Your name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I find my freedom in Your name, Jesus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 find my power in the name, Of Jesus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Your name is truth, Your name is life,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r>
              <a:rPr lang="en-US" sz="4000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2335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189214"/>
            <a:ext cx="9144000" cy="2554545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You're beautiful untouchable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You're marvelous extravagant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71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98500"/>
            <a:ext cx="9144000" cy="5016758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I searched the world, To know real joy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now I know Your name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I find my healing in Your name, Jesus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 find my passion in the name, Of Jesus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Your name is hope, Your name is peace, Your name is holy </a:t>
            </a:r>
            <a:r>
              <a:rPr lang="en-US" sz="4000" b="1" dirty="0" err="1">
                <a:solidFill>
                  <a:prstClr val="black"/>
                </a:solidFill>
              </a:rPr>
              <a:t>holy</a:t>
            </a:r>
            <a:r>
              <a:rPr lang="en-US" sz="4000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822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135201"/>
            <a:ext cx="9144000" cy="3170099"/>
          </a:xfrm>
          <a:prstGeom prst="rect">
            <a:avLst/>
          </a:prstGeom>
          <a:solidFill>
            <a:schemeClr val="bg1">
              <a:alpha val="48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prstClr val="black"/>
                </a:solidFill>
              </a:rPr>
              <a:t>Holy, holy, holy</a:t>
            </a:r>
          </a:p>
          <a:p>
            <a:endParaRPr lang="en-US" sz="4000" b="1" dirty="0" smtClean="0">
              <a:solidFill>
                <a:prstClr val="black"/>
              </a:solidFill>
            </a:endParaRPr>
          </a:p>
          <a:p>
            <a:r>
              <a:rPr lang="en-US" sz="4000" b="1" dirty="0" smtClean="0">
                <a:solidFill>
                  <a:prstClr val="black"/>
                </a:solidFill>
              </a:rPr>
              <a:t>I </a:t>
            </a:r>
            <a:r>
              <a:rPr lang="en-US" sz="4000" b="1" dirty="0">
                <a:solidFill>
                  <a:prstClr val="black"/>
                </a:solidFill>
              </a:rPr>
              <a:t>searched the world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To know real love,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And now I know Your Name</a:t>
            </a:r>
          </a:p>
        </p:txBody>
      </p:sp>
    </p:spTree>
    <p:extLst>
      <p:ext uri="{BB962C8B-B14F-4D97-AF65-F5344CB8AC3E}">
        <p14:creationId xmlns:p14="http://schemas.microsoft.com/office/powerpoint/2010/main" xmlns="" val="59885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160</Words>
  <Application>Microsoft Office PowerPoint</Application>
  <PresentationFormat>On-screen Show (16:10)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40_Office Theme</vt:lpstr>
      <vt:lpstr>25_Office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is the Lord Michael W Smith ccli 1149</dc:title>
  <dc:creator>Projection</dc:creator>
  <cp:lastModifiedBy>Bruce</cp:lastModifiedBy>
  <cp:revision>7</cp:revision>
  <dcterms:created xsi:type="dcterms:W3CDTF">2014-07-06T13:09:27Z</dcterms:created>
  <dcterms:modified xsi:type="dcterms:W3CDTF">2014-07-29T23:38:27Z</dcterms:modified>
</cp:coreProperties>
</file>